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drawingml.diagramData+xml" PartName="/ppt/diagrams/data9.xml"/>
  <Override ContentType="application/vnd.openxmlformats-officedocument.drawingml.diagramLayout+xml" PartName="/ppt/diagrams/layout9.xml"/>
  <Override ContentType="application/vnd.openxmlformats-officedocument.drawingml.diagramStyle+xml" PartName="/ppt/diagrams/quickStyle9.xml"/>
  <Override ContentType="application/vnd.openxmlformats-officedocument.drawingml.diagramColors+xml" PartName="/ppt/diagrams/colors9.xml"/>
  <Override ContentType="application/vnd.ms-office.drawingml.diagramDrawing+xml" PartName="/ppt/diagrams/drawing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D0D19C-5A71-4567-8FCF-53306A2D9A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63EB9F-2206-408D-B514-6CD8D002AAE4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Участники программы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22F284-F5B9-4963-BBA9-4023FBA53F87}" type="parTrans" cxnId="{5EA89B6C-ADF1-4712-B8DD-295407875894}">
      <dgm:prSet/>
      <dgm:spPr/>
      <dgm:t>
        <a:bodyPr/>
        <a:lstStyle/>
        <a:p>
          <a:endParaRPr lang="ru-RU"/>
        </a:p>
      </dgm:t>
    </dgm:pt>
    <dgm:pt modelId="{AE34E915-4C2E-4593-9636-E6E55EAC63A8}" type="sibTrans" cxnId="{5EA89B6C-ADF1-4712-B8DD-295407875894}">
      <dgm:prSet/>
      <dgm:spPr/>
      <dgm:t>
        <a:bodyPr/>
        <a:lstStyle/>
        <a:p>
          <a:endParaRPr lang="ru-RU"/>
        </a:p>
      </dgm:t>
    </dgm:pt>
    <dgm:pt modelId="{C3F82660-3B17-4B79-A9C0-2D948264BDCA}" type="pres">
      <dgm:prSet presAssocID="{2BD0D19C-5A71-4567-8FCF-53306A2D9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BDF63-127C-4650-B846-2223E45CFAE3}" type="pres">
      <dgm:prSet presAssocID="{7163EB9F-2206-408D-B514-6CD8D002AAE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70659-1E09-472F-98A8-9BA8426347A4}" type="presOf" srcId="{7163EB9F-2206-408D-B514-6CD8D002AAE4}" destId="{195BDF63-127C-4650-B846-2223E45CFAE3}" srcOrd="0" destOrd="0" presId="urn:microsoft.com/office/officeart/2005/8/layout/vList2"/>
    <dgm:cxn modelId="{5EA89B6C-ADF1-4712-B8DD-295407875894}" srcId="{2BD0D19C-5A71-4567-8FCF-53306A2D9A4E}" destId="{7163EB9F-2206-408D-B514-6CD8D002AAE4}" srcOrd="0" destOrd="0" parTransId="{7822F284-F5B9-4963-BBA9-4023FBA53F87}" sibTransId="{AE34E915-4C2E-4593-9636-E6E55EAC63A8}"/>
    <dgm:cxn modelId="{D49B8FD4-4C55-497F-BDA1-1A9F6229DFED}" type="presOf" srcId="{2BD0D19C-5A71-4567-8FCF-53306A2D9A4E}" destId="{C3F82660-3B17-4B79-A9C0-2D948264BDCA}" srcOrd="0" destOrd="0" presId="urn:microsoft.com/office/officeart/2005/8/layout/vList2"/>
    <dgm:cxn modelId="{1C3356B4-DD53-42A2-86B9-5E45E2E16DE4}" type="presParOf" srcId="{C3F82660-3B17-4B79-A9C0-2D948264BDCA}" destId="{195BDF63-127C-4650-B846-2223E45CFAE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32BEA-A93E-457A-B6E6-F6DA8768E0B3}" type="doc">
      <dgm:prSet loTypeId="urn:microsoft.com/office/officeart/2008/layout/LinedList" loCatId="list" qsTypeId="urn:microsoft.com/office/officeart/2005/8/quickstyle/simple5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F3228ABA-87C3-4012-A2F8-65682A9C003F}">
      <dgm:prSet custT="1"/>
      <dgm:spPr/>
      <dgm:t>
        <a:bodyPr/>
        <a:lstStyle/>
        <a:p>
          <a:pPr rtl="0"/>
          <a:r>
            <a:rPr lang="ru-RU" sz="19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Граждане Российской Федерации</a:t>
          </a:r>
          <a:endParaRPr lang="ru-RU" sz="1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F82AA-E7FC-45CD-9DDB-0B97AD623628}" type="parTrans" cxnId="{8CDBCFAF-5F3C-422E-9066-E8F75B6F55EC}">
      <dgm:prSet/>
      <dgm:spPr/>
      <dgm:t>
        <a:bodyPr/>
        <a:lstStyle/>
        <a:p>
          <a:endParaRPr lang="ru-RU"/>
        </a:p>
      </dgm:t>
    </dgm:pt>
    <dgm:pt modelId="{1C064367-C760-4121-9FF4-F1280568F633}" type="sibTrans" cxnId="{8CDBCFAF-5F3C-422E-9066-E8F75B6F55EC}">
      <dgm:prSet/>
      <dgm:spPr/>
      <dgm:t>
        <a:bodyPr/>
        <a:lstStyle/>
        <a:p>
          <a:endParaRPr lang="ru-RU"/>
        </a:p>
      </dgm:t>
    </dgm:pt>
    <dgm:pt modelId="{B9FF0DE8-5DB3-4E7F-959C-11386CE4E6F1}" type="pres">
      <dgm:prSet presAssocID="{5C332BEA-A93E-457A-B6E6-F6DA8768E0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D3FD2D5-2167-4439-A0D9-9D3577049B3C}" type="pres">
      <dgm:prSet presAssocID="{F3228ABA-87C3-4012-A2F8-65682A9C003F}" presName="thickLine" presStyleLbl="alignNode1" presStyleIdx="0" presStyleCnt="1" custLinFactNeighborY="-2783"/>
      <dgm:spPr/>
    </dgm:pt>
    <dgm:pt modelId="{76AEDB8E-824B-44B1-83C2-4BCEC0E3600E}" type="pres">
      <dgm:prSet presAssocID="{F3228ABA-87C3-4012-A2F8-65682A9C003F}" presName="horz1" presStyleCnt="0"/>
      <dgm:spPr/>
    </dgm:pt>
    <dgm:pt modelId="{188282CE-E3D5-4B81-A496-21EAAC46846E}" type="pres">
      <dgm:prSet presAssocID="{F3228ABA-87C3-4012-A2F8-65682A9C003F}" presName="tx1" presStyleLbl="revTx" presStyleIdx="0" presStyleCnt="1"/>
      <dgm:spPr/>
      <dgm:t>
        <a:bodyPr/>
        <a:lstStyle/>
        <a:p>
          <a:endParaRPr lang="ru-RU"/>
        </a:p>
      </dgm:t>
    </dgm:pt>
    <dgm:pt modelId="{BB722443-484F-4594-848B-707519F0C568}" type="pres">
      <dgm:prSet presAssocID="{F3228ABA-87C3-4012-A2F8-65682A9C003F}" presName="vert1" presStyleCnt="0"/>
      <dgm:spPr/>
    </dgm:pt>
  </dgm:ptLst>
  <dgm:cxnLst>
    <dgm:cxn modelId="{EBB5D105-8768-41C4-B9F5-32CBFE0260F0}" type="presOf" srcId="{F3228ABA-87C3-4012-A2F8-65682A9C003F}" destId="{188282CE-E3D5-4B81-A496-21EAAC46846E}" srcOrd="0" destOrd="0" presId="urn:microsoft.com/office/officeart/2008/layout/LinedList"/>
    <dgm:cxn modelId="{9ABA8EB8-1085-4E24-81E5-CA03813B0862}" type="presOf" srcId="{5C332BEA-A93E-457A-B6E6-F6DA8768E0B3}" destId="{B9FF0DE8-5DB3-4E7F-959C-11386CE4E6F1}" srcOrd="0" destOrd="0" presId="urn:microsoft.com/office/officeart/2008/layout/LinedList"/>
    <dgm:cxn modelId="{8CDBCFAF-5F3C-422E-9066-E8F75B6F55EC}" srcId="{5C332BEA-A93E-457A-B6E6-F6DA8768E0B3}" destId="{F3228ABA-87C3-4012-A2F8-65682A9C003F}" srcOrd="0" destOrd="0" parTransId="{175F82AA-E7FC-45CD-9DDB-0B97AD623628}" sibTransId="{1C064367-C760-4121-9FF4-F1280568F633}"/>
    <dgm:cxn modelId="{C81B487E-E357-40D7-BF7C-AF9907D0DFCC}" type="presParOf" srcId="{B9FF0DE8-5DB3-4E7F-959C-11386CE4E6F1}" destId="{9D3FD2D5-2167-4439-A0D9-9D3577049B3C}" srcOrd="0" destOrd="0" presId="urn:microsoft.com/office/officeart/2008/layout/LinedList"/>
    <dgm:cxn modelId="{D3E9BE56-574F-4324-8746-80CF932996A9}" type="presParOf" srcId="{B9FF0DE8-5DB3-4E7F-959C-11386CE4E6F1}" destId="{76AEDB8E-824B-44B1-83C2-4BCEC0E3600E}" srcOrd="1" destOrd="0" presId="urn:microsoft.com/office/officeart/2008/layout/LinedList"/>
    <dgm:cxn modelId="{4366DFD0-F102-459F-8FB7-9F53053D5764}" type="presParOf" srcId="{76AEDB8E-824B-44B1-83C2-4BCEC0E3600E}" destId="{188282CE-E3D5-4B81-A496-21EAAC46846E}" srcOrd="0" destOrd="0" presId="urn:microsoft.com/office/officeart/2008/layout/LinedList"/>
    <dgm:cxn modelId="{BFBF5ECD-0429-43FE-8F7A-510B1F38AD34}" type="presParOf" srcId="{76AEDB8E-824B-44B1-83C2-4BCEC0E3600E}" destId="{BB722443-484F-4594-848B-707519F0C5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0F90FA-7F78-4ECB-8CCA-A8C4ED4AFA37}" type="doc">
      <dgm:prSet loTypeId="urn:microsoft.com/office/officeart/2008/layout/LinedList" loCatId="list" qsTypeId="urn:microsoft.com/office/officeart/2005/8/quickstyle/simple5" qsCatId="simple" csTypeId="urn:microsoft.com/office/officeart/2005/8/colors/accent2_4" csCatId="accent2"/>
      <dgm:spPr/>
      <dgm:t>
        <a:bodyPr/>
        <a:lstStyle/>
        <a:p>
          <a:endParaRPr lang="ru-RU"/>
        </a:p>
      </dgm:t>
    </dgm:pt>
    <dgm:pt modelId="{B59C36FA-DB67-4AC2-9EDA-2F36BCCB4D6C}">
      <dgm:prSet custT="1"/>
      <dgm:spPr/>
      <dgm:t>
        <a:bodyPr/>
        <a:lstStyle/>
        <a:p>
          <a:pPr rtl="0"/>
          <a:r>
            <a:rPr lang="ru-RU" sz="19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Возраст от 14 до 22 лет</a:t>
          </a:r>
          <a:endParaRPr lang="ru-RU" sz="1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AA45AD-C664-4C00-B71B-C0C684A39D4A}" type="parTrans" cxnId="{A841B7B1-BA3F-4797-8DC8-370FBCDEA1D5}">
      <dgm:prSet/>
      <dgm:spPr/>
      <dgm:t>
        <a:bodyPr/>
        <a:lstStyle/>
        <a:p>
          <a:endParaRPr lang="ru-RU"/>
        </a:p>
      </dgm:t>
    </dgm:pt>
    <dgm:pt modelId="{30FE7328-8019-4173-B714-D5A3A32920BB}" type="sibTrans" cxnId="{A841B7B1-BA3F-4797-8DC8-370FBCDEA1D5}">
      <dgm:prSet/>
      <dgm:spPr/>
      <dgm:t>
        <a:bodyPr/>
        <a:lstStyle/>
        <a:p>
          <a:endParaRPr lang="ru-RU"/>
        </a:p>
      </dgm:t>
    </dgm:pt>
    <dgm:pt modelId="{BC372CB1-C0F7-4855-BC59-80974B8845BF}" type="pres">
      <dgm:prSet presAssocID="{EB0F90FA-7F78-4ECB-8CCA-A8C4ED4AFA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BA0249A-468B-4695-A8FD-B7DA8DD6BB78}" type="pres">
      <dgm:prSet presAssocID="{B59C36FA-DB67-4AC2-9EDA-2F36BCCB4D6C}" presName="thickLine" presStyleLbl="alignNode1" presStyleIdx="0" presStyleCnt="1" custLinFactNeighborY="-3031"/>
      <dgm:spPr/>
    </dgm:pt>
    <dgm:pt modelId="{4B045BD9-8316-4E65-AE6D-2F2BE41DCB2F}" type="pres">
      <dgm:prSet presAssocID="{B59C36FA-DB67-4AC2-9EDA-2F36BCCB4D6C}" presName="horz1" presStyleCnt="0"/>
      <dgm:spPr/>
    </dgm:pt>
    <dgm:pt modelId="{7C1E19AA-288C-4A67-94CC-527665B1AE8E}" type="pres">
      <dgm:prSet presAssocID="{B59C36FA-DB67-4AC2-9EDA-2F36BCCB4D6C}" presName="tx1" presStyleLbl="revTx" presStyleIdx="0" presStyleCnt="1"/>
      <dgm:spPr/>
      <dgm:t>
        <a:bodyPr/>
        <a:lstStyle/>
        <a:p>
          <a:endParaRPr lang="ru-RU"/>
        </a:p>
      </dgm:t>
    </dgm:pt>
    <dgm:pt modelId="{6A254C4F-68F0-4BC2-A0BD-DB7F91F3A36E}" type="pres">
      <dgm:prSet presAssocID="{B59C36FA-DB67-4AC2-9EDA-2F36BCCB4D6C}" presName="vert1" presStyleCnt="0"/>
      <dgm:spPr/>
    </dgm:pt>
  </dgm:ptLst>
  <dgm:cxnLst>
    <dgm:cxn modelId="{A841B7B1-BA3F-4797-8DC8-370FBCDEA1D5}" srcId="{EB0F90FA-7F78-4ECB-8CCA-A8C4ED4AFA37}" destId="{B59C36FA-DB67-4AC2-9EDA-2F36BCCB4D6C}" srcOrd="0" destOrd="0" parTransId="{6FAA45AD-C664-4C00-B71B-C0C684A39D4A}" sibTransId="{30FE7328-8019-4173-B714-D5A3A32920BB}"/>
    <dgm:cxn modelId="{DD5F34E7-CC90-49BE-92A6-80062D8B8617}" type="presOf" srcId="{B59C36FA-DB67-4AC2-9EDA-2F36BCCB4D6C}" destId="{7C1E19AA-288C-4A67-94CC-527665B1AE8E}" srcOrd="0" destOrd="0" presId="urn:microsoft.com/office/officeart/2008/layout/LinedList"/>
    <dgm:cxn modelId="{A9431AB9-CBC7-4967-B871-58EC58AC960F}" type="presOf" srcId="{EB0F90FA-7F78-4ECB-8CCA-A8C4ED4AFA37}" destId="{BC372CB1-C0F7-4855-BC59-80974B8845BF}" srcOrd="0" destOrd="0" presId="urn:microsoft.com/office/officeart/2008/layout/LinedList"/>
    <dgm:cxn modelId="{6FF9ECE7-D4EA-4011-89D6-066B08D8A838}" type="presParOf" srcId="{BC372CB1-C0F7-4855-BC59-80974B8845BF}" destId="{5BA0249A-468B-4695-A8FD-B7DA8DD6BB78}" srcOrd="0" destOrd="0" presId="urn:microsoft.com/office/officeart/2008/layout/LinedList"/>
    <dgm:cxn modelId="{277B5CD9-A639-4798-8188-94880A11A193}" type="presParOf" srcId="{BC372CB1-C0F7-4855-BC59-80974B8845BF}" destId="{4B045BD9-8316-4E65-AE6D-2F2BE41DCB2F}" srcOrd="1" destOrd="0" presId="urn:microsoft.com/office/officeart/2008/layout/LinedList"/>
    <dgm:cxn modelId="{652705FB-8411-4066-BD57-5FDCA75D453B}" type="presParOf" srcId="{4B045BD9-8316-4E65-AE6D-2F2BE41DCB2F}" destId="{7C1E19AA-288C-4A67-94CC-527665B1AE8E}" srcOrd="0" destOrd="0" presId="urn:microsoft.com/office/officeart/2008/layout/LinedList"/>
    <dgm:cxn modelId="{D87F208A-02A8-4E33-9B8B-6A8EC554C0B9}" type="presParOf" srcId="{4B045BD9-8316-4E65-AE6D-2F2BE41DCB2F}" destId="{6A254C4F-68F0-4BC2-A0BD-DB7F91F3A3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DC2C8-5C14-430B-9F7C-6467835071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53F681-740A-4265-ADAB-612C511B249D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Условия участия в проекте</a:t>
          </a:r>
          <a:endParaRPr lang="ru-RU" sz="2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F55582-1EBF-4098-B65D-17B9A07305E6}" type="parTrans" cxnId="{247D685C-B831-48D2-A033-7A6E9DA55F64}">
      <dgm:prSet/>
      <dgm:spPr/>
      <dgm:t>
        <a:bodyPr/>
        <a:lstStyle/>
        <a:p>
          <a:endParaRPr lang="ru-RU"/>
        </a:p>
      </dgm:t>
    </dgm:pt>
    <dgm:pt modelId="{0E1B9FA9-1EAB-40FC-99E3-C6D10B0B851D}" type="sibTrans" cxnId="{247D685C-B831-48D2-A033-7A6E9DA55F64}">
      <dgm:prSet/>
      <dgm:spPr/>
      <dgm:t>
        <a:bodyPr/>
        <a:lstStyle/>
        <a:p>
          <a:endParaRPr lang="ru-RU"/>
        </a:p>
      </dgm:t>
    </dgm:pt>
    <dgm:pt modelId="{98EF7F29-9AE8-4A55-906A-F2C1893653F9}" type="pres">
      <dgm:prSet presAssocID="{51CDC2C8-5C14-430B-9F7C-646783507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A53F1-5248-4669-AB5C-E2F433913CD9}" type="pres">
      <dgm:prSet presAssocID="{B053F681-740A-4265-ADAB-612C511B249D}" presName="parentText" presStyleLbl="node1" presStyleIdx="0" presStyleCnt="1" custScaleY="147059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F8F48F-1F28-4813-9E3C-28BC685B9A77}" type="presOf" srcId="{B053F681-740A-4265-ADAB-612C511B249D}" destId="{4F9A53F1-5248-4669-AB5C-E2F433913CD9}" srcOrd="0" destOrd="0" presId="urn:microsoft.com/office/officeart/2005/8/layout/vList2"/>
    <dgm:cxn modelId="{247D685C-B831-48D2-A033-7A6E9DA55F64}" srcId="{51CDC2C8-5C14-430B-9F7C-646783507196}" destId="{B053F681-740A-4265-ADAB-612C511B249D}" srcOrd="0" destOrd="0" parTransId="{C2F55582-1EBF-4098-B65D-17B9A07305E6}" sibTransId="{0E1B9FA9-1EAB-40FC-99E3-C6D10B0B851D}"/>
    <dgm:cxn modelId="{81638F32-F311-414D-A8F2-A94D86852650}" type="presOf" srcId="{51CDC2C8-5C14-430B-9F7C-646783507196}" destId="{98EF7F29-9AE8-4A55-906A-F2C1893653F9}" srcOrd="0" destOrd="0" presId="urn:microsoft.com/office/officeart/2005/8/layout/vList2"/>
    <dgm:cxn modelId="{BF8E078D-F357-4A98-AFE4-BC14178520E5}" type="presParOf" srcId="{98EF7F29-9AE8-4A55-906A-F2C1893653F9}" destId="{4F9A53F1-5248-4669-AB5C-E2F433913C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BAF6DF-56DE-48CB-B9A2-7AC185F96DD0}" type="doc">
      <dgm:prSet loTypeId="urn:microsoft.com/office/officeart/2008/layout/LinedLis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31958A0-F328-4C1A-9B46-B6DF0C865926}">
      <dgm:prSet custT="1"/>
      <dgm:spPr/>
      <dgm:t>
        <a:bodyPr/>
        <a:lstStyle/>
        <a:p>
          <a:pPr rtl="0"/>
          <a:r>
            <a:rPr lang="ru-RU" sz="17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 Зарегистрироваться на портале «Госуслуги» и подтвердите учётную запись ( с 14 лет после получения паспорта)</a:t>
          </a:r>
          <a:endParaRPr lang="ru-RU" sz="17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DACD86-DA47-420B-97CB-C751EC01A736}" type="parTrans" cxnId="{52314800-05D0-4176-A30A-C3C50FB73357}">
      <dgm:prSet/>
      <dgm:spPr/>
      <dgm:t>
        <a:bodyPr/>
        <a:lstStyle/>
        <a:p>
          <a:endParaRPr lang="ru-RU"/>
        </a:p>
      </dgm:t>
    </dgm:pt>
    <dgm:pt modelId="{3FFB9B68-DCAD-4661-A08D-C799CE06F95A}" type="sibTrans" cxnId="{52314800-05D0-4176-A30A-C3C50FB73357}">
      <dgm:prSet/>
      <dgm:spPr/>
      <dgm:t>
        <a:bodyPr/>
        <a:lstStyle/>
        <a:p>
          <a:endParaRPr lang="ru-RU"/>
        </a:p>
      </dgm:t>
    </dgm:pt>
    <dgm:pt modelId="{B2C6FD06-886D-466F-A6EB-D560EC46F45E}" type="pres">
      <dgm:prSet presAssocID="{64BAF6DF-56DE-48CB-B9A2-7AC185F96DD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D1898C2-F6F9-42F9-A828-2E3AB09A5864}" type="pres">
      <dgm:prSet presAssocID="{031958A0-F328-4C1A-9B46-B6DF0C865926}" presName="thickLine" presStyleLbl="alignNode1" presStyleIdx="0" presStyleCnt="1"/>
      <dgm:spPr/>
    </dgm:pt>
    <dgm:pt modelId="{8E1C7ED6-7BB9-4B82-B62E-6CEB2EB73D3A}" type="pres">
      <dgm:prSet presAssocID="{031958A0-F328-4C1A-9B46-B6DF0C865926}" presName="horz1" presStyleCnt="0"/>
      <dgm:spPr/>
    </dgm:pt>
    <dgm:pt modelId="{D04F78AA-EFE3-4F81-97C0-242AF93358AA}" type="pres">
      <dgm:prSet presAssocID="{031958A0-F328-4C1A-9B46-B6DF0C865926}" presName="tx1" presStyleLbl="revTx" presStyleIdx="0" presStyleCnt="1"/>
      <dgm:spPr/>
      <dgm:t>
        <a:bodyPr/>
        <a:lstStyle/>
        <a:p>
          <a:endParaRPr lang="ru-RU"/>
        </a:p>
      </dgm:t>
    </dgm:pt>
    <dgm:pt modelId="{4A87A469-3EB4-4C11-8AC1-F5BB9C0B149B}" type="pres">
      <dgm:prSet presAssocID="{031958A0-F328-4C1A-9B46-B6DF0C865926}" presName="vert1" presStyleCnt="0"/>
      <dgm:spPr/>
    </dgm:pt>
  </dgm:ptLst>
  <dgm:cxnLst>
    <dgm:cxn modelId="{AAD7E52A-633B-45F0-ADC6-A0176A6C2BBE}" type="presOf" srcId="{031958A0-F328-4C1A-9B46-B6DF0C865926}" destId="{D04F78AA-EFE3-4F81-97C0-242AF93358AA}" srcOrd="0" destOrd="0" presId="urn:microsoft.com/office/officeart/2008/layout/LinedList"/>
    <dgm:cxn modelId="{52314800-05D0-4176-A30A-C3C50FB73357}" srcId="{64BAF6DF-56DE-48CB-B9A2-7AC185F96DD0}" destId="{031958A0-F328-4C1A-9B46-B6DF0C865926}" srcOrd="0" destOrd="0" parTransId="{52DACD86-DA47-420B-97CB-C751EC01A736}" sibTransId="{3FFB9B68-DCAD-4661-A08D-C799CE06F95A}"/>
    <dgm:cxn modelId="{45443EDA-BB26-4DFF-975F-7E68CA874CF4}" type="presOf" srcId="{64BAF6DF-56DE-48CB-B9A2-7AC185F96DD0}" destId="{B2C6FD06-886D-466F-A6EB-D560EC46F45E}" srcOrd="0" destOrd="0" presId="urn:microsoft.com/office/officeart/2008/layout/LinedList"/>
    <dgm:cxn modelId="{904FADF4-70CC-4509-A275-AE52BBB9001B}" type="presParOf" srcId="{B2C6FD06-886D-466F-A6EB-D560EC46F45E}" destId="{5D1898C2-F6F9-42F9-A828-2E3AB09A5864}" srcOrd="0" destOrd="0" presId="urn:microsoft.com/office/officeart/2008/layout/LinedList"/>
    <dgm:cxn modelId="{0B71EBB7-68F2-421E-B3D9-1850BDC7EA13}" type="presParOf" srcId="{B2C6FD06-886D-466F-A6EB-D560EC46F45E}" destId="{8E1C7ED6-7BB9-4B82-B62E-6CEB2EB73D3A}" srcOrd="1" destOrd="0" presId="urn:microsoft.com/office/officeart/2008/layout/LinedList"/>
    <dgm:cxn modelId="{444C0C0C-CFB9-4FA1-8B42-CE5FE15167A1}" type="presParOf" srcId="{8E1C7ED6-7BB9-4B82-B62E-6CEB2EB73D3A}" destId="{D04F78AA-EFE3-4F81-97C0-242AF93358AA}" srcOrd="0" destOrd="0" presId="urn:microsoft.com/office/officeart/2008/layout/LinedList"/>
    <dgm:cxn modelId="{52E23B61-2930-45BA-9636-CC79341C912A}" type="presParOf" srcId="{8E1C7ED6-7BB9-4B82-B62E-6CEB2EB73D3A}" destId="{4A87A469-3EB4-4C11-8AC1-F5BB9C0B14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EB9FC4-E2BA-43CD-B461-F9FB8B915909}" type="doc">
      <dgm:prSet loTypeId="urn:microsoft.com/office/officeart/2008/layout/LinedList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DE62560-8D8D-4193-A15C-E40E2E270D4D}">
      <dgm:prSet custT="1"/>
      <dgm:spPr/>
      <dgm:t>
        <a:bodyPr/>
        <a:lstStyle/>
        <a:p>
          <a:pPr rtl="0"/>
          <a:r>
            <a:rPr lang="ru-RU" sz="17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 Скачать мобильное приложение «Госуслуги. Культура»</a:t>
          </a:r>
          <a:endParaRPr lang="ru-RU" sz="17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244549-8362-49C4-A542-DA16DACAD8BC}" type="parTrans" cxnId="{BE56D7EE-F975-4E7B-8956-41B0509D85C8}">
      <dgm:prSet/>
      <dgm:spPr/>
      <dgm:t>
        <a:bodyPr/>
        <a:lstStyle/>
        <a:p>
          <a:endParaRPr lang="ru-RU"/>
        </a:p>
      </dgm:t>
    </dgm:pt>
    <dgm:pt modelId="{726BDC1D-1AFD-4645-9D74-4FBB1CFEB72E}" type="sibTrans" cxnId="{BE56D7EE-F975-4E7B-8956-41B0509D85C8}">
      <dgm:prSet/>
      <dgm:spPr/>
      <dgm:t>
        <a:bodyPr/>
        <a:lstStyle/>
        <a:p>
          <a:endParaRPr lang="ru-RU"/>
        </a:p>
      </dgm:t>
    </dgm:pt>
    <dgm:pt modelId="{A5187B29-E908-4FBD-8648-DB1F688A1BC6}" type="pres">
      <dgm:prSet presAssocID="{9BEB9FC4-E2BA-43CD-B461-F9FB8B9159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A335EFB-3689-4D05-B469-8F979A2FAD73}" type="pres">
      <dgm:prSet presAssocID="{5DE62560-8D8D-4193-A15C-E40E2E270D4D}" presName="thickLine" presStyleLbl="alignNode1" presStyleIdx="0" presStyleCnt="1"/>
      <dgm:spPr/>
    </dgm:pt>
    <dgm:pt modelId="{B4A9D9F1-FE44-4AAD-8358-8D8BE89A6E3D}" type="pres">
      <dgm:prSet presAssocID="{5DE62560-8D8D-4193-A15C-E40E2E270D4D}" presName="horz1" presStyleCnt="0"/>
      <dgm:spPr/>
    </dgm:pt>
    <dgm:pt modelId="{EE283243-C103-4CD7-8F55-60F6960716A3}" type="pres">
      <dgm:prSet presAssocID="{5DE62560-8D8D-4193-A15C-E40E2E270D4D}" presName="tx1" presStyleLbl="revTx" presStyleIdx="0" presStyleCnt="1" custLinFactNeighborX="-131" custLinFactNeighborY="-8798"/>
      <dgm:spPr/>
      <dgm:t>
        <a:bodyPr/>
        <a:lstStyle/>
        <a:p>
          <a:endParaRPr lang="ru-RU"/>
        </a:p>
      </dgm:t>
    </dgm:pt>
    <dgm:pt modelId="{426AE3B9-6B8D-4B80-95B1-53B9DA42A0CC}" type="pres">
      <dgm:prSet presAssocID="{5DE62560-8D8D-4193-A15C-E40E2E270D4D}" presName="vert1" presStyleCnt="0"/>
      <dgm:spPr/>
    </dgm:pt>
  </dgm:ptLst>
  <dgm:cxnLst>
    <dgm:cxn modelId="{4694557A-BDA9-4971-964D-AD269040B2C5}" type="presOf" srcId="{9BEB9FC4-E2BA-43CD-B461-F9FB8B915909}" destId="{A5187B29-E908-4FBD-8648-DB1F688A1BC6}" srcOrd="0" destOrd="0" presId="urn:microsoft.com/office/officeart/2008/layout/LinedList"/>
    <dgm:cxn modelId="{5012E54D-0B6E-4D18-84B4-960041B3C16B}" type="presOf" srcId="{5DE62560-8D8D-4193-A15C-E40E2E270D4D}" destId="{EE283243-C103-4CD7-8F55-60F6960716A3}" srcOrd="0" destOrd="0" presId="urn:microsoft.com/office/officeart/2008/layout/LinedList"/>
    <dgm:cxn modelId="{BE56D7EE-F975-4E7B-8956-41B0509D85C8}" srcId="{9BEB9FC4-E2BA-43CD-B461-F9FB8B915909}" destId="{5DE62560-8D8D-4193-A15C-E40E2E270D4D}" srcOrd="0" destOrd="0" parTransId="{5B244549-8362-49C4-A542-DA16DACAD8BC}" sibTransId="{726BDC1D-1AFD-4645-9D74-4FBB1CFEB72E}"/>
    <dgm:cxn modelId="{62ADE30F-1D70-46EB-BB8D-2FAB652B0287}" type="presParOf" srcId="{A5187B29-E908-4FBD-8648-DB1F688A1BC6}" destId="{BA335EFB-3689-4D05-B469-8F979A2FAD73}" srcOrd="0" destOrd="0" presId="urn:microsoft.com/office/officeart/2008/layout/LinedList"/>
    <dgm:cxn modelId="{FAE0786C-C6A2-471D-BDA1-AF0565FC4808}" type="presParOf" srcId="{A5187B29-E908-4FBD-8648-DB1F688A1BC6}" destId="{B4A9D9F1-FE44-4AAD-8358-8D8BE89A6E3D}" srcOrd="1" destOrd="0" presId="urn:microsoft.com/office/officeart/2008/layout/LinedList"/>
    <dgm:cxn modelId="{068BFA55-8348-4DC8-9C4D-D560C9216C35}" type="presParOf" srcId="{B4A9D9F1-FE44-4AAD-8358-8D8BE89A6E3D}" destId="{EE283243-C103-4CD7-8F55-60F6960716A3}" srcOrd="0" destOrd="0" presId="urn:microsoft.com/office/officeart/2008/layout/LinedList"/>
    <dgm:cxn modelId="{D3F4FDBB-50E2-415F-B975-5E4C385C366D}" type="presParOf" srcId="{B4A9D9F1-FE44-4AAD-8358-8D8BE89A6E3D}" destId="{426AE3B9-6B8D-4B80-95B1-53B9DA42A0C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763C1A-61ED-4356-9B76-A2074C11045E}" type="doc">
      <dgm:prSet loTypeId="urn:microsoft.com/office/officeart/2008/layout/LinedList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0A625858-4965-48B8-83A0-69720A019AE9}">
      <dgm:prSet custT="1"/>
      <dgm:spPr/>
      <dgm:t>
        <a:bodyPr/>
        <a:lstStyle/>
        <a:p>
          <a:pPr rtl="0"/>
          <a:r>
            <a:rPr lang="ru-RU" sz="17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 Зайти в приложение «Госуслуги. Культура» - сделать </a:t>
          </a:r>
          <a:r>
            <a:rPr lang="ru-RU" sz="1700" b="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селфи</a:t>
          </a:r>
          <a:endParaRPr lang="ru-RU" sz="17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7CA0E1-B8FF-451F-BF4E-4B548D18A6A3}" type="parTrans" cxnId="{C2FC5E41-F15F-4F8F-821D-92F987B758C4}">
      <dgm:prSet/>
      <dgm:spPr/>
      <dgm:t>
        <a:bodyPr/>
        <a:lstStyle/>
        <a:p>
          <a:endParaRPr lang="ru-RU"/>
        </a:p>
      </dgm:t>
    </dgm:pt>
    <dgm:pt modelId="{FEBFD16D-D60B-44C4-803C-5FDF2382494E}" type="sibTrans" cxnId="{C2FC5E41-F15F-4F8F-821D-92F987B758C4}">
      <dgm:prSet/>
      <dgm:spPr/>
      <dgm:t>
        <a:bodyPr/>
        <a:lstStyle/>
        <a:p>
          <a:endParaRPr lang="ru-RU"/>
        </a:p>
      </dgm:t>
    </dgm:pt>
    <dgm:pt modelId="{9865FED2-B36B-46A8-9505-D23F934DA794}" type="pres">
      <dgm:prSet presAssocID="{42763C1A-61ED-4356-9B76-A2074C1104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805A852-7D8B-4624-B400-3F47114B11AF}" type="pres">
      <dgm:prSet presAssocID="{0A625858-4965-48B8-83A0-69720A019AE9}" presName="thickLine" presStyleLbl="alignNode1" presStyleIdx="0" presStyleCnt="1"/>
      <dgm:spPr/>
    </dgm:pt>
    <dgm:pt modelId="{826F994A-C79A-4E92-B9E1-AFD9B5196161}" type="pres">
      <dgm:prSet presAssocID="{0A625858-4965-48B8-83A0-69720A019AE9}" presName="horz1" presStyleCnt="0"/>
      <dgm:spPr/>
    </dgm:pt>
    <dgm:pt modelId="{6034E810-70A6-4667-A1FF-C65B029A5DFB}" type="pres">
      <dgm:prSet presAssocID="{0A625858-4965-48B8-83A0-69720A019AE9}" presName="tx1" presStyleLbl="revTx" presStyleIdx="0" presStyleCnt="1" custLinFactNeighborY="-2570"/>
      <dgm:spPr/>
      <dgm:t>
        <a:bodyPr/>
        <a:lstStyle/>
        <a:p>
          <a:endParaRPr lang="ru-RU"/>
        </a:p>
      </dgm:t>
    </dgm:pt>
    <dgm:pt modelId="{BAC61B81-DF5E-4EA0-8898-7D81B8FAE277}" type="pres">
      <dgm:prSet presAssocID="{0A625858-4965-48B8-83A0-69720A019AE9}" presName="vert1" presStyleCnt="0"/>
      <dgm:spPr/>
    </dgm:pt>
  </dgm:ptLst>
  <dgm:cxnLst>
    <dgm:cxn modelId="{1DBA39EB-3FE5-4A59-A747-BC2B481AC2C8}" type="presOf" srcId="{0A625858-4965-48B8-83A0-69720A019AE9}" destId="{6034E810-70A6-4667-A1FF-C65B029A5DFB}" srcOrd="0" destOrd="0" presId="urn:microsoft.com/office/officeart/2008/layout/LinedList"/>
    <dgm:cxn modelId="{C2FC5E41-F15F-4F8F-821D-92F987B758C4}" srcId="{42763C1A-61ED-4356-9B76-A2074C11045E}" destId="{0A625858-4965-48B8-83A0-69720A019AE9}" srcOrd="0" destOrd="0" parTransId="{C07CA0E1-B8FF-451F-BF4E-4B548D18A6A3}" sibTransId="{FEBFD16D-D60B-44C4-803C-5FDF2382494E}"/>
    <dgm:cxn modelId="{4963DE78-20EA-441A-9132-7BD6F2912F56}" type="presOf" srcId="{42763C1A-61ED-4356-9B76-A2074C11045E}" destId="{9865FED2-B36B-46A8-9505-D23F934DA794}" srcOrd="0" destOrd="0" presId="urn:microsoft.com/office/officeart/2008/layout/LinedList"/>
    <dgm:cxn modelId="{7698A498-1464-4031-B8DF-1C05103A4B19}" type="presParOf" srcId="{9865FED2-B36B-46A8-9505-D23F934DA794}" destId="{D805A852-7D8B-4624-B400-3F47114B11AF}" srcOrd="0" destOrd="0" presId="urn:microsoft.com/office/officeart/2008/layout/LinedList"/>
    <dgm:cxn modelId="{3926FCC5-FB45-4001-BDE5-8B91943F606D}" type="presParOf" srcId="{9865FED2-B36B-46A8-9505-D23F934DA794}" destId="{826F994A-C79A-4E92-B9E1-AFD9B5196161}" srcOrd="1" destOrd="0" presId="urn:microsoft.com/office/officeart/2008/layout/LinedList"/>
    <dgm:cxn modelId="{BE683DA4-EC3F-4AC0-815E-4044FB3A3F33}" type="presParOf" srcId="{826F994A-C79A-4E92-B9E1-AFD9B5196161}" destId="{6034E810-70A6-4667-A1FF-C65B029A5DFB}" srcOrd="0" destOrd="0" presId="urn:microsoft.com/office/officeart/2008/layout/LinedList"/>
    <dgm:cxn modelId="{D8513F1E-2222-45A2-8F82-761B8AEE94DE}" type="presParOf" srcId="{826F994A-C79A-4E92-B9E1-AFD9B5196161}" destId="{BAC61B81-DF5E-4EA0-8898-7D81B8FAE2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CDC2C8-5C14-430B-9F7C-6467835071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53F681-740A-4265-ADAB-612C511B249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1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Упрощённая регистрация</a:t>
          </a:r>
          <a:endParaRPr lang="ru-RU" sz="21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F55582-1EBF-4098-B65D-17B9A07305E6}" type="parTrans" cxnId="{247D685C-B831-48D2-A033-7A6E9DA55F64}">
      <dgm:prSet/>
      <dgm:spPr/>
      <dgm:t>
        <a:bodyPr/>
        <a:lstStyle/>
        <a:p>
          <a:endParaRPr lang="ru-RU"/>
        </a:p>
      </dgm:t>
    </dgm:pt>
    <dgm:pt modelId="{0E1B9FA9-1EAB-40FC-99E3-C6D10B0B851D}" type="sibTrans" cxnId="{247D685C-B831-48D2-A033-7A6E9DA55F64}">
      <dgm:prSet/>
      <dgm:spPr/>
      <dgm:t>
        <a:bodyPr/>
        <a:lstStyle/>
        <a:p>
          <a:endParaRPr lang="ru-RU"/>
        </a:p>
      </dgm:t>
    </dgm:pt>
    <dgm:pt modelId="{98EF7F29-9AE8-4A55-906A-F2C1893653F9}" type="pres">
      <dgm:prSet presAssocID="{51CDC2C8-5C14-430B-9F7C-646783507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A53F1-5248-4669-AB5C-E2F433913CD9}" type="pres">
      <dgm:prSet presAssocID="{B053F681-740A-4265-ADAB-612C511B249D}" presName="parentText" presStyleLbl="node1" presStyleIdx="0" presStyleCnt="1" custLinFactNeighborY="28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A350B-60A5-4631-93FE-48F45545E66F}" type="presOf" srcId="{51CDC2C8-5C14-430B-9F7C-646783507196}" destId="{98EF7F29-9AE8-4A55-906A-F2C1893653F9}" srcOrd="0" destOrd="0" presId="urn:microsoft.com/office/officeart/2005/8/layout/vList2"/>
    <dgm:cxn modelId="{F9D35981-1E84-409A-8E10-247598DDC0EF}" type="presOf" srcId="{B053F681-740A-4265-ADAB-612C511B249D}" destId="{4F9A53F1-5248-4669-AB5C-E2F433913CD9}" srcOrd="0" destOrd="0" presId="urn:microsoft.com/office/officeart/2005/8/layout/vList2"/>
    <dgm:cxn modelId="{247D685C-B831-48D2-A033-7A6E9DA55F64}" srcId="{51CDC2C8-5C14-430B-9F7C-646783507196}" destId="{B053F681-740A-4265-ADAB-612C511B249D}" srcOrd="0" destOrd="0" parTransId="{C2F55582-1EBF-4098-B65D-17B9A07305E6}" sibTransId="{0E1B9FA9-1EAB-40FC-99E3-C6D10B0B851D}"/>
    <dgm:cxn modelId="{9E157CDB-C0F4-4B22-999E-58FCAB1D19C2}" type="presParOf" srcId="{98EF7F29-9AE8-4A55-906A-F2C1893653F9}" destId="{4F9A53F1-5248-4669-AB5C-E2F433913C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4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2763C1A-61ED-4356-9B76-A2074C11045E}" type="doc">
      <dgm:prSet loTypeId="urn:microsoft.com/office/officeart/2008/layout/LinedLis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A625858-4965-48B8-83A0-69720A019AE9}">
      <dgm:prSet custT="1"/>
      <dgm:spPr/>
      <dgm:t>
        <a:bodyPr/>
        <a:lstStyle/>
        <a:p>
          <a:pPr rtl="0"/>
          <a:r>
            <a:rPr lang="ru-RU" sz="1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Получить виртуальную или пластиковую карту платёжной системы «Мир» </a:t>
          </a:r>
          <a:endParaRPr lang="ru-RU" sz="1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7CA0E1-B8FF-451F-BF4E-4B548D18A6A3}" type="parTrans" cxnId="{C2FC5E41-F15F-4F8F-821D-92F987B758C4}">
      <dgm:prSet/>
      <dgm:spPr/>
      <dgm:t>
        <a:bodyPr/>
        <a:lstStyle/>
        <a:p>
          <a:endParaRPr lang="ru-RU"/>
        </a:p>
      </dgm:t>
    </dgm:pt>
    <dgm:pt modelId="{FEBFD16D-D60B-44C4-803C-5FDF2382494E}" type="sibTrans" cxnId="{C2FC5E41-F15F-4F8F-821D-92F987B758C4}">
      <dgm:prSet/>
      <dgm:spPr/>
      <dgm:t>
        <a:bodyPr/>
        <a:lstStyle/>
        <a:p>
          <a:endParaRPr lang="ru-RU"/>
        </a:p>
      </dgm:t>
    </dgm:pt>
    <dgm:pt modelId="{9865FED2-B36B-46A8-9505-D23F934DA794}" type="pres">
      <dgm:prSet presAssocID="{42763C1A-61ED-4356-9B76-A2074C11045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805A852-7D8B-4624-B400-3F47114B11AF}" type="pres">
      <dgm:prSet presAssocID="{0A625858-4965-48B8-83A0-69720A019AE9}" presName="thickLine" presStyleLbl="alignNode1" presStyleIdx="0" presStyleCnt="1"/>
      <dgm:spPr/>
    </dgm:pt>
    <dgm:pt modelId="{826F994A-C79A-4E92-B9E1-AFD9B5196161}" type="pres">
      <dgm:prSet presAssocID="{0A625858-4965-48B8-83A0-69720A019AE9}" presName="horz1" presStyleCnt="0"/>
      <dgm:spPr/>
    </dgm:pt>
    <dgm:pt modelId="{6034E810-70A6-4667-A1FF-C65B029A5DFB}" type="pres">
      <dgm:prSet presAssocID="{0A625858-4965-48B8-83A0-69720A019AE9}" presName="tx1" presStyleLbl="revTx" presStyleIdx="0" presStyleCnt="1" custLinFactNeighborY="-2570"/>
      <dgm:spPr/>
      <dgm:t>
        <a:bodyPr/>
        <a:lstStyle/>
        <a:p>
          <a:endParaRPr lang="ru-RU"/>
        </a:p>
      </dgm:t>
    </dgm:pt>
    <dgm:pt modelId="{BAC61B81-DF5E-4EA0-8898-7D81B8FAE277}" type="pres">
      <dgm:prSet presAssocID="{0A625858-4965-48B8-83A0-69720A019AE9}" presName="vert1" presStyleCnt="0"/>
      <dgm:spPr/>
    </dgm:pt>
  </dgm:ptLst>
  <dgm:cxnLst>
    <dgm:cxn modelId="{9C858AD4-BE71-4663-B52F-9710EF137012}" type="presOf" srcId="{42763C1A-61ED-4356-9B76-A2074C11045E}" destId="{9865FED2-B36B-46A8-9505-D23F934DA794}" srcOrd="0" destOrd="0" presId="urn:microsoft.com/office/officeart/2008/layout/LinedList"/>
    <dgm:cxn modelId="{CA430A13-987B-416F-9A7D-465AD629FE99}" type="presOf" srcId="{0A625858-4965-48B8-83A0-69720A019AE9}" destId="{6034E810-70A6-4667-A1FF-C65B029A5DFB}" srcOrd="0" destOrd="0" presId="urn:microsoft.com/office/officeart/2008/layout/LinedList"/>
    <dgm:cxn modelId="{C2FC5E41-F15F-4F8F-821D-92F987B758C4}" srcId="{42763C1A-61ED-4356-9B76-A2074C11045E}" destId="{0A625858-4965-48B8-83A0-69720A019AE9}" srcOrd="0" destOrd="0" parTransId="{C07CA0E1-B8FF-451F-BF4E-4B548D18A6A3}" sibTransId="{FEBFD16D-D60B-44C4-803C-5FDF2382494E}"/>
    <dgm:cxn modelId="{7E25E0B7-9317-4988-A04B-B0316127CE7D}" type="presParOf" srcId="{9865FED2-B36B-46A8-9505-D23F934DA794}" destId="{D805A852-7D8B-4624-B400-3F47114B11AF}" srcOrd="0" destOrd="0" presId="urn:microsoft.com/office/officeart/2008/layout/LinedList"/>
    <dgm:cxn modelId="{1FA0E063-399D-4D06-A8FF-33E7B762AC22}" type="presParOf" srcId="{9865FED2-B36B-46A8-9505-D23F934DA794}" destId="{826F994A-C79A-4E92-B9E1-AFD9B5196161}" srcOrd="1" destOrd="0" presId="urn:microsoft.com/office/officeart/2008/layout/LinedList"/>
    <dgm:cxn modelId="{A309E85B-CA9C-499C-A695-F94B5C060F32}" type="presParOf" srcId="{826F994A-C79A-4E92-B9E1-AFD9B5196161}" destId="{6034E810-70A6-4667-A1FF-C65B029A5DFB}" srcOrd="0" destOrd="0" presId="urn:microsoft.com/office/officeart/2008/layout/LinedList"/>
    <dgm:cxn modelId="{C808684E-A033-451E-98FA-9F77170A3830}" type="presParOf" srcId="{826F994A-C79A-4E92-B9E1-AFD9B5196161}" destId="{BAC61B81-DF5E-4EA0-8898-7D81B8FAE2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4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9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53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05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7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1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5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5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5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64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4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12E42-4D2D-4B57-A822-CA38C4D6FE55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618D-8728-40F3-8308-CF0CC68B06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4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13" Target="../diagrams/layout3.xml" Type="http://schemas.openxmlformats.org/officeDocument/2006/relationships/diagramLayout"/><Relationship Id="rId18" Target="../diagrams/layout4.xml" Type="http://schemas.openxmlformats.org/officeDocument/2006/relationships/diagramLayout"/><Relationship Id="rId26" Target="../diagrams/drawing5.xml" Type="http://schemas.microsoft.com/office/2007/relationships/diagramDrawing"/><Relationship Id="rId39" Target="../diagrams/data8.xml" Type="http://schemas.openxmlformats.org/officeDocument/2006/relationships/diagramData"/><Relationship Id="rId3" Target="../diagrams/layout1.xml" Type="http://schemas.openxmlformats.org/officeDocument/2006/relationships/diagramLayout"/><Relationship Id="rId21" Target="../diagrams/drawing4.xml" Type="http://schemas.microsoft.com/office/2007/relationships/diagramDrawing"/><Relationship Id="rId34" Target="../diagrams/layout7.xml" Type="http://schemas.openxmlformats.org/officeDocument/2006/relationships/diagramLayout"/><Relationship Id="rId42" Target="../diagrams/colors8.xml" Type="http://schemas.openxmlformats.org/officeDocument/2006/relationships/diagramColors"/><Relationship Id="rId47" Target="../diagrams/quickStyle9.xml" Type="http://schemas.openxmlformats.org/officeDocument/2006/relationships/diagramQuickStyle"/><Relationship Id="rId7" Target="../diagrams/data2.xml" Type="http://schemas.openxmlformats.org/officeDocument/2006/relationships/diagramData"/><Relationship Id="rId12" Target="../diagrams/data3.xml" Type="http://schemas.openxmlformats.org/officeDocument/2006/relationships/diagramData"/><Relationship Id="rId17" Target="../diagrams/data4.xml" Type="http://schemas.openxmlformats.org/officeDocument/2006/relationships/diagramData"/><Relationship Id="rId25" Target="../diagrams/colors5.xml" Type="http://schemas.openxmlformats.org/officeDocument/2006/relationships/diagramColors"/><Relationship Id="rId33" Target="../diagrams/data7.xml" Type="http://schemas.openxmlformats.org/officeDocument/2006/relationships/diagramData"/><Relationship Id="rId38" Target="../media/image8.jpeg" Type="http://schemas.openxmlformats.org/officeDocument/2006/relationships/image"/><Relationship Id="rId46" Target="../diagrams/layout9.xml" Type="http://schemas.openxmlformats.org/officeDocument/2006/relationships/diagramLayout"/><Relationship Id="rId2" Target="../diagrams/data1.xml" Type="http://schemas.openxmlformats.org/officeDocument/2006/relationships/diagramData"/><Relationship Id="rId16" Target="../diagrams/drawing3.xml" Type="http://schemas.microsoft.com/office/2007/relationships/diagramDrawing"/><Relationship Id="rId20" Target="../diagrams/colors4.xml" Type="http://schemas.openxmlformats.org/officeDocument/2006/relationships/diagramColors"/><Relationship Id="rId29" Target="../diagrams/quickStyle6.xml" Type="http://schemas.openxmlformats.org/officeDocument/2006/relationships/diagramQuickStyle"/><Relationship Id="rId41" Target="../diagrams/quickStyle8.xml" Type="http://schemas.openxmlformats.org/officeDocument/2006/relationships/diagramQuickStyle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11" Target="../diagrams/drawing2.xml" Type="http://schemas.microsoft.com/office/2007/relationships/diagramDrawing"/><Relationship Id="rId24" Target="../diagrams/quickStyle5.xml" Type="http://schemas.openxmlformats.org/officeDocument/2006/relationships/diagramQuickStyle"/><Relationship Id="rId32" Target="../media/image7.jpeg" Type="http://schemas.openxmlformats.org/officeDocument/2006/relationships/image"/><Relationship Id="rId37" Target="../diagrams/drawing7.xml" Type="http://schemas.microsoft.com/office/2007/relationships/diagramDrawing"/><Relationship Id="rId40" Target="../diagrams/layout8.xml" Type="http://schemas.openxmlformats.org/officeDocument/2006/relationships/diagramLayout"/><Relationship Id="rId45" Target="../diagrams/data9.xml" Type="http://schemas.openxmlformats.org/officeDocument/2006/relationships/diagramData"/><Relationship Id="rId5" Target="../diagrams/colors1.xml" Type="http://schemas.openxmlformats.org/officeDocument/2006/relationships/diagramColors"/><Relationship Id="rId15" Target="../diagrams/colors3.xml" Type="http://schemas.openxmlformats.org/officeDocument/2006/relationships/diagramColors"/><Relationship Id="rId23" Target="../diagrams/layout5.xml" Type="http://schemas.openxmlformats.org/officeDocument/2006/relationships/diagramLayout"/><Relationship Id="rId28" Target="../diagrams/layout6.xml" Type="http://schemas.openxmlformats.org/officeDocument/2006/relationships/diagramLayout"/><Relationship Id="rId36" Target="../diagrams/colors7.xml" Type="http://schemas.openxmlformats.org/officeDocument/2006/relationships/diagramColors"/><Relationship Id="rId49" Target="../diagrams/drawing9.xml" Type="http://schemas.microsoft.com/office/2007/relationships/diagramDrawing"/><Relationship Id="rId10" Target="../diagrams/colors2.xml" Type="http://schemas.openxmlformats.org/officeDocument/2006/relationships/diagramColors"/><Relationship Id="rId19" Target="../diagrams/quickStyle4.xml" Type="http://schemas.openxmlformats.org/officeDocument/2006/relationships/diagramQuickStyle"/><Relationship Id="rId31" Target="../diagrams/drawing6.xml" Type="http://schemas.microsoft.com/office/2007/relationships/diagramDrawing"/><Relationship Id="rId44" Target="../media/image9.jpeg" Type="http://schemas.openxmlformats.org/officeDocument/2006/relationships/image"/><Relationship Id="rId4" Target="../diagrams/quickStyle1.xml" Type="http://schemas.openxmlformats.org/officeDocument/2006/relationships/diagramQuickStyle"/><Relationship Id="rId9" Target="../diagrams/quickStyle2.xml" Type="http://schemas.openxmlformats.org/officeDocument/2006/relationships/diagramQuickStyle"/><Relationship Id="rId14" Target="../diagrams/quickStyle3.xml" Type="http://schemas.openxmlformats.org/officeDocument/2006/relationships/diagramQuickStyle"/><Relationship Id="rId22" Target="../diagrams/data5.xml" Type="http://schemas.openxmlformats.org/officeDocument/2006/relationships/diagramData"/><Relationship Id="rId27" Target="../diagrams/data6.xml" Type="http://schemas.openxmlformats.org/officeDocument/2006/relationships/diagramData"/><Relationship Id="rId30" Target="../diagrams/colors6.xml" Type="http://schemas.openxmlformats.org/officeDocument/2006/relationships/diagramColors"/><Relationship Id="rId35" Target="../diagrams/quickStyle7.xml" Type="http://schemas.openxmlformats.org/officeDocument/2006/relationships/diagramQuickStyle"/><Relationship Id="rId43" Target="../diagrams/drawing8.xml" Type="http://schemas.microsoft.com/office/2007/relationships/diagramDrawing"/><Relationship Id="rId48" Target="../diagrams/colors9.xml" Type="http://schemas.openxmlformats.org/officeDocument/2006/relationships/diagramColors"/><Relationship Id="rId8" Target="../diagrams/layout2.xml" Type="http://schemas.openxmlformats.org/officeDocument/2006/relationships/diagramLayout"/></Relationships>
</file>

<file path=ppt/slides/_rels/slide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4649" y="2853561"/>
            <a:ext cx="45119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культурного просвещения молодежи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91" cy="6875647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13151" y="1039660"/>
            <a:ext cx="11361107" cy="1252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73813" y="229450"/>
            <a:ext cx="4014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проекта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5062" y="3700634"/>
            <a:ext cx="4039586" cy="25539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22974" y="3372876"/>
            <a:ext cx="47557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социальной поддержки, направленная</a:t>
            </a:r>
            <a:r>
              <a:rPr lang="ru-RU" sz="24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приобщение</a:t>
            </a:r>
            <a:r>
              <a:rPr lang="ru-RU" sz="24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молодежи к культурным ценностям и увеличению посещаемости учреждений культуры и искусства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3338" y="3334390"/>
            <a:ext cx="3894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«Пушкинская карта» -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Пушкинскую карту» с 3000 рублей на счёте предлагают ульяновской молодёж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38" y="3950437"/>
            <a:ext cx="3894094" cy="230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627" y="1183908"/>
            <a:ext cx="2254685" cy="19133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830" y="1179601"/>
            <a:ext cx="2353600" cy="193358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509" y="1173690"/>
            <a:ext cx="2257414" cy="193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208" y="290440"/>
            <a:ext cx="4891236" cy="583985"/>
          </a:xfrm>
        </p:spPr>
        <p:txBody>
          <a:bodyPr>
            <a:normAutofit fontScale="90000"/>
          </a:bodyPr>
          <a:lstStyle/>
          <a:p>
            <a:r>
              <a:rPr dirty="0" lang="ru-RU" smtClean="0" sz="3600">
                <a:latin charset="0" panose="02020603050405020304" pitchFamily="18" typeface="Times New Roman"/>
                <a:cs charset="0" panose="02020603050405020304" pitchFamily="18" typeface="Times New Roman"/>
              </a:rPr>
              <a:t>Условия участия в проекте</a:t>
            </a:r>
            <a:endParaRPr dirty="0" lang="ru-RU" sz="36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585375882"/>
              </p:ext>
            </p:extLst>
          </p:nvPr>
        </p:nvGraphicFramePr>
        <p:xfrm>
          <a:off x="402473" y="1053315"/>
          <a:ext cx="3966559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5" r:dm="rId2" r:lo="rId3" r:qs="rId4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60431" y="872604"/>
            <a:ext cx="1167106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468839576"/>
              </p:ext>
            </p:extLst>
          </p:nvPr>
        </p:nvGraphicFramePr>
        <p:xfrm>
          <a:off x="402473" y="1681646"/>
          <a:ext cx="3912288" cy="450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0" r:dm="rId7" r:lo="rId8" r:qs="rId9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3245060376"/>
              </p:ext>
            </p:extLst>
          </p:nvPr>
        </p:nvGraphicFramePr>
        <p:xfrm>
          <a:off x="402473" y="2243448"/>
          <a:ext cx="3899762" cy="413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15" r:dm="rId12" r:lo="rId13" r:qs="rId14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134975905"/>
              </p:ext>
            </p:extLst>
          </p:nvPr>
        </p:nvGraphicFramePr>
        <p:xfrm>
          <a:off x="5324360" y="1083096"/>
          <a:ext cx="6642437" cy="505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20" r:dm="rId17" r:lo="rId18" r:qs="rId19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161269128"/>
              </p:ext>
            </p:extLst>
          </p:nvPr>
        </p:nvGraphicFramePr>
        <p:xfrm>
          <a:off x="5210827" y="1660257"/>
          <a:ext cx="6688899" cy="615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25" r:dm="rId22" r:lo="rId23" r:qs="rId24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3117573557"/>
              </p:ext>
            </p:extLst>
          </p:nvPr>
        </p:nvGraphicFramePr>
        <p:xfrm>
          <a:off x="5235879" y="2243283"/>
          <a:ext cx="6660313" cy="490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30" r:dm="rId27" r:lo="rId28" r:qs="rId29"/>
          </a:graphicData>
        </a:graphic>
      </p:graphicFrame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2"/>
          <a:srcRect b="196" l="7" r="132" t="97"/>
          <a:stretch/>
        </p:blipFill>
        <p:spPr>
          <a:xfrm>
            <a:off x="391393" y="3715265"/>
            <a:ext cx="4357418" cy="2695217"/>
          </a:xfrm>
          <a:prstGeom prst="rect">
            <a:avLst/>
          </a:prstGeom>
        </p:spPr>
      </p:pic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3153688910"/>
              </p:ext>
            </p:extLst>
          </p:nvPr>
        </p:nvGraphicFramePr>
        <p:xfrm>
          <a:off x="5223354" y="2655518"/>
          <a:ext cx="6676372" cy="558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36" r:dm="rId33" r:lo="rId34" r:qs="rId35"/>
          </a:graphicData>
        </a:graphic>
      </p:graphicFrame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38"/>
          <a:srcRect b="224" l="87" r="101" t="182"/>
          <a:stretch/>
        </p:blipFill>
        <p:spPr>
          <a:xfrm>
            <a:off x="5099160" y="3921620"/>
            <a:ext cx="7092839" cy="2817383"/>
          </a:xfrm>
          <a:prstGeom prst="rect">
            <a:avLst/>
          </a:prstGeom>
        </p:spPr>
      </p:pic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4061060184"/>
              </p:ext>
            </p:extLst>
          </p:nvPr>
        </p:nvGraphicFramePr>
        <p:xfrm>
          <a:off x="5307393" y="3614478"/>
          <a:ext cx="6325644" cy="44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42" r:dm="rId39" r:lo="rId40" r:qs="rId41"/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4"/>
          <a:srcRect b="545" l="254" r="110" t="1003"/>
          <a:stretch/>
        </p:blipFill>
        <p:spPr>
          <a:xfrm>
            <a:off x="9676999" y="3601953"/>
            <a:ext cx="2353655" cy="458502"/>
          </a:xfrm>
          <a:prstGeom prst="rect">
            <a:avLst/>
          </a:prstGeom>
          <a:ln>
            <a:solidFill>
              <a:srgbClr val="0070C0"/>
            </a:solidFill>
          </a:ln>
        </p:spPr>
      </p:pic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val="4256646844"/>
              </p:ext>
            </p:extLst>
          </p:nvPr>
        </p:nvGraphicFramePr>
        <p:xfrm>
          <a:off x="5223354" y="3043476"/>
          <a:ext cx="6751527" cy="40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48" r:dm="rId45" r:lo="rId46" r:qs="rId47"/>
          </a:graphicData>
        </a:graphic>
      </p:graphicFrame>
      <p:sp>
        <p:nvSpPr>
          <p:cNvPr id="37" name="Прямоугольник с двумя скругленными противолежащими углами 36"/>
          <p:cNvSpPr/>
          <p:nvPr/>
        </p:nvSpPr>
        <p:spPr>
          <a:xfrm>
            <a:off x="479894" y="2981194"/>
            <a:ext cx="1954061" cy="513567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52785" y="2971541"/>
            <a:ext cx="1653436" cy="5232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 sz="2800">
                <a:latin charset="0" panose="02020603050405020304" pitchFamily="18" typeface="Times New Roman"/>
                <a:cs charset="0" panose="02020603050405020304" pitchFamily="18" typeface="Times New Roman"/>
              </a:rPr>
              <a:t>2021 год</a:t>
            </a:r>
            <a:endParaRPr b="1" dirty="0" lang="ru-RU" sz="28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40112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76753" y="209725"/>
            <a:ext cx="5192785" cy="546962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304" y="502508"/>
            <a:ext cx="5510893" cy="5758249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7794770" y="2180959"/>
            <a:ext cx="2709644" cy="19806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797878" y="1894021"/>
            <a:ext cx="47034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использования «Пушкинской карты»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9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46371"/>
            <a:ext cx="10515600" cy="1325563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83</Words>
  <Application>Microsoft Office PowerPoint</Application>
  <PresentationFormat>Широкоэкранный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Условия участия в проекте</vt:lpstr>
      <vt:lpstr>Презентация PowerPoint</vt:lpstr>
      <vt:lpstr>Спасибо за внимание!</vt:lpstr>
    </vt:vector>
  </TitlesOfParts>
  <Company>Правительство Ярославской области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Шорохова Любовь Вячеславовна</dc:creator>
  <cp:lastModifiedBy>Мартынова Дарья Владиславовна</cp:lastModifiedBy>
  <cp:revision>33</cp:revision>
  <dcterms:created xsi:type="dcterms:W3CDTF">2021-09-07T07:40:18Z</dcterms:created>
  <dcterms:modified xsi:type="dcterms:W3CDTF">2023-12-14T04:55:57Z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515185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